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0" r:id="rId5"/>
    <p:sldId id="258" r:id="rId6"/>
    <p:sldId id="259" r:id="rId7"/>
  </p:sldIdLst>
  <p:sldSz cx="12192000" cy="6858000"/>
  <p:notesSz cx="7103745" cy="10234295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gs" Target="tags/tag2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年度总结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杨攀原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科研成果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两篇小论文：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第二篇初稿完成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Cache_41056d8b1a6e4a8"/>
          <p:cNvPicPr>
            <a:picLocks noChangeAspect="1"/>
          </p:cNvPicPr>
          <p:nvPr/>
        </p:nvPicPr>
        <p:blipFill>
          <a:blip r:embed="rId1"/>
          <a:srcRect l="77904"/>
          <a:stretch>
            <a:fillRect/>
          </a:stretch>
        </p:blipFill>
        <p:spPr>
          <a:xfrm>
            <a:off x="952500" y="2579370"/>
            <a:ext cx="2222500" cy="661035"/>
          </a:xfrm>
          <a:prstGeom prst="rect">
            <a:avLst/>
          </a:prstGeom>
        </p:spPr>
      </p:pic>
      <p:pic>
        <p:nvPicPr>
          <p:cNvPr id="5" name="图片 4" descr="IMG_20220720_1804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795" y="339090"/>
            <a:ext cx="4377690" cy="58381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20220910_19485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7665" y="81915"/>
            <a:ext cx="4201160" cy="3150870"/>
          </a:xfrm>
          <a:prstGeom prst="rect">
            <a:avLst/>
          </a:prstGeom>
        </p:spPr>
      </p:pic>
      <p:pic>
        <p:nvPicPr>
          <p:cNvPr id="5" name="图片 4" descr="IMG_20220930_1253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5715" y="99060"/>
            <a:ext cx="4178300" cy="3133725"/>
          </a:xfrm>
          <a:prstGeom prst="rect">
            <a:avLst/>
          </a:prstGeom>
        </p:spPr>
      </p:pic>
      <p:pic>
        <p:nvPicPr>
          <p:cNvPr id="6" name="图片 5" descr="IMG_20221027_1221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665" y="3495675"/>
            <a:ext cx="4200525" cy="3150235"/>
          </a:xfrm>
          <a:prstGeom prst="rect">
            <a:avLst/>
          </a:prstGeom>
        </p:spPr>
      </p:pic>
      <p:pic>
        <p:nvPicPr>
          <p:cNvPr id="7" name="图片 6" descr="IMG_20220619_18455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5715" y="3495675"/>
            <a:ext cx="4178935" cy="313372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30555" y="327025"/>
            <a:ext cx="20040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/>
              <a:t>吃</a:t>
            </a:r>
            <a:endParaRPr lang="zh-CN" altLang="en-US" sz="5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工作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50</a:t>
            </a:r>
            <a:r>
              <a:rPr lang="zh-CN" altLang="en-US"/>
              <a:t>家国企；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14</a:t>
            </a:r>
            <a:r>
              <a:rPr lang="zh-CN" altLang="en-US"/>
              <a:t>家面试，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 offer</a:t>
            </a:r>
            <a:endParaRPr lang="zh-CN" altLang="en-US"/>
          </a:p>
        </p:txBody>
      </p:sp>
      <p:pic>
        <p:nvPicPr>
          <p:cNvPr id="4" name="图片 3" descr="六级证书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78065" y="1224280"/>
            <a:ext cx="4091940" cy="48279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明年目标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顺利毕业</a:t>
            </a:r>
            <a:endParaRPr lang="zh-CN" altLang="en-US"/>
          </a:p>
          <a:p>
            <a:r>
              <a:rPr lang="zh-CN" altLang="en-US"/>
              <a:t>春招</a:t>
            </a:r>
            <a:endParaRPr lang="zh-CN" altLang="en-US"/>
          </a:p>
          <a:p>
            <a:r>
              <a:rPr lang="zh-CN" altLang="en-US"/>
              <a:t>坚持锻炼，不要王重阳</a:t>
            </a:r>
            <a:endParaRPr lang="zh-CN" altLang="en-US"/>
          </a:p>
        </p:txBody>
      </p:sp>
      <p:pic>
        <p:nvPicPr>
          <p:cNvPr id="4" name="图片 3" descr="Screenshot_20221127_170726_com.tencent.mm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543800" y="136525"/>
            <a:ext cx="3038475" cy="658495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0800,&quot;width&quot;:4984}"/>
</p:tagLst>
</file>

<file path=ppt/tags/tag2.xml><?xml version="1.0" encoding="utf-8"?>
<p:tagLst xmlns:p="http://schemas.openxmlformats.org/presentationml/2006/main">
  <p:tag name="KSO_WPP_MARK_KEY" val="f5c18c8b-0d1f-4b9d-a044-99f58d76eace"/>
  <p:tag name="COMMONDATA" val="eyJoZGlkIjoiZGFjNzE3ODZmM2M5MTMzMDA2MThlZDUxNzJhZDk5NTg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</Words>
  <Application>WPS 演示</Application>
  <PresentationFormat>宽屏</PresentationFormat>
  <Paragraphs>27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宋体</vt:lpstr>
      <vt:lpstr>Wingdings</vt:lpstr>
      <vt:lpstr>Calibri Light</vt:lpstr>
      <vt:lpstr>Calibri</vt:lpstr>
      <vt:lpstr>微软雅黑</vt:lpstr>
      <vt:lpstr>Arial Unicode MS</vt:lpstr>
      <vt:lpstr>Office 主题</vt:lpstr>
      <vt:lpstr>年度总结</vt:lpstr>
      <vt:lpstr>科研成果</vt:lpstr>
      <vt:lpstr>PowerPoint 演示文稿</vt:lpstr>
      <vt:lpstr>工作</vt:lpstr>
      <vt:lpstr>明年目标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yangpanyuan</dc:creator>
  <cp:lastModifiedBy>Administrator</cp:lastModifiedBy>
  <cp:revision>8</cp:revision>
  <dcterms:created xsi:type="dcterms:W3CDTF">2022-12-29T12:24:00Z</dcterms:created>
  <dcterms:modified xsi:type="dcterms:W3CDTF">2022-12-29T13:47:42Z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958BF71C4A4E42209F9A3873CB07EEE3</vt:lpwstr>
  </property>
</Properties>
</file>

<file path=docProps/thumbnail.jpeg>
</file>